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5509FF-2FBB-4FB6-BE65-730F8793C7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71D2331-F27C-4C84-A250-749C6049C8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2DB9418-E68B-4DE0-A382-5F538F1CF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AAA6A-4849-4AC8-9C43-AD44B9EC2218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77FE8A2-6804-478D-9746-CF05640A67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F69D47-148D-472C-8CA0-D6963A1F9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00F8A-BC74-47CB-8F2A-35490C6ED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319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DA58B4-E0D8-4FFE-BEF9-F26119C7C7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29E857D-DD19-42D9-A348-B979C4831C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3D793EE-80E4-4B7A-B70A-C2281CBC78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AAA6A-4849-4AC8-9C43-AD44B9EC2218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8218A2E-D8E0-4540-86E4-286F219620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96F30C-C692-431D-93DD-8097A5406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00F8A-BC74-47CB-8F2A-35490C6ED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959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80B003D-C28B-4FD0-A941-FF078E478C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F86EABA-EAE1-4429-8491-1C6A78DBDC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7FBBCC6-2AB8-4DF2-BCC0-C2D6208D51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AAA6A-4849-4AC8-9C43-AD44B9EC2218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115D511-1AC3-4AA9-A636-A832ABD2B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4D6F30-1852-452B-836C-D7B04F4E8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00F8A-BC74-47CB-8F2A-35490C6ED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41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78F6596-71C4-432C-BBDB-83687B5913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6D2CFCA-2A66-46D3-8DEF-49556F66A1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8F9767E-ECA7-4D03-ACFB-270E31C60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AAA6A-4849-4AC8-9C43-AD44B9EC2218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CFDF755-82FF-40F6-A1DA-A9D514EE97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D4501D-5E3B-4BCD-9C1E-3E21C33E8C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00F8A-BC74-47CB-8F2A-35490C6ED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83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D3ADED-4FC4-4258-993B-5C851E8164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1E5FE9C-2DD4-4BE7-84B0-117DECE440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2D321AA-A5BC-4EBB-AF87-699CB8FEA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AAA6A-4849-4AC8-9C43-AD44B9EC2218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543C91-8264-491D-8F8F-5C5DC770E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EFB2CBC-8AD9-4999-A8DA-AA6A90F73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00F8A-BC74-47CB-8F2A-35490C6ED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712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84084CB-94E2-4651-A69D-8F16F814B0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74BE3B3-E31A-414D-B556-483FBBE71D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BBAB499-6CDF-4100-BE8B-EB0E0EA3F4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A8DD5F2-1EBE-4AFD-90FB-F6F47F4CE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AAA6A-4849-4AC8-9C43-AD44B9EC2218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BB15D39-3D2A-4866-92AA-330054B3C3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CCE69C9-560E-43ED-AD95-4602A67107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00F8A-BC74-47CB-8F2A-35490C6ED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9903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8EC94C-AB1E-448D-9AA4-8B159E8CF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30306B9-7307-46F3-8DF9-BB84497D4A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179AC3E-5690-4FB9-B770-9AD81B0A3B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9EC0C0C-BFA7-4676-BD9A-E38C2A2742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EE10532-0365-4737-B043-47F08876804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2C71FE3-7866-4EDC-9C1D-B24F99F4D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AAA6A-4849-4AC8-9C43-AD44B9EC2218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3B98360-D62B-4C97-B1E9-1A29C2D38B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7460152-3648-435B-AA32-D91CA9D38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00F8A-BC74-47CB-8F2A-35490C6ED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161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FAF7DE-EE32-42DE-A0A1-3231AF6EA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17C8E43-7DA3-4D3A-9054-F1C681918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AAA6A-4849-4AC8-9C43-AD44B9EC2218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8C9492E-5E70-486E-BAC4-D2BB185D1E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077CA4D-7DFF-418E-BFE6-0157EBD412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00F8A-BC74-47CB-8F2A-35490C6ED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976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B94F1EF-9BBA-45AD-BD73-189BFF492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AAA6A-4849-4AC8-9C43-AD44B9EC2218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9FA6DDF-84E1-411D-A55C-1BB758DCA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F6BB574-DD6D-4977-B837-BE67F2E1D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00F8A-BC74-47CB-8F2A-35490C6ED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230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3F4ACA-D747-41DB-A050-81EF9423B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6EFEB4E-C452-46DF-A8A7-5AAE64FD31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7584052-22CD-4350-9CF2-6A58276CCA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8165BF8-238D-49F9-905D-411DD475B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AAA6A-4849-4AC8-9C43-AD44B9EC2218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A5C3310-1C08-4C2C-810D-BF7931E62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4FE07A2-CA10-414C-8A86-77DC1A8D04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00F8A-BC74-47CB-8F2A-35490C6ED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822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C142C1-C699-4E75-A06B-A51CA7365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F5D890D-7852-48A5-B104-AE0EDFCB35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57D2CBE-1ADF-4994-8417-EB2D8DC9CB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19E289F-F4C9-4B2C-AA8B-01536DF4E7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AAA6A-4849-4AC8-9C43-AD44B9EC2218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A339C24-6B31-41C2-B491-CCE28A5019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0331631-56D3-4DD5-B94D-1B4CF3547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00F8A-BC74-47CB-8F2A-35490C6ED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141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6AA6B76-D245-4C43-9033-A91055942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7468790-62A8-47B4-8D26-FBA75A0E5B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2571A0F-67C8-4BDE-9351-31F5BA1BA5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3AAA6A-4849-4AC8-9C43-AD44B9EC2218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F2240D4-BB0A-44A1-A7A1-A6DBAE061E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8B8A4F8-3D1B-4889-A727-B860FD3BEB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E00F8A-BC74-47CB-8F2A-35490C6ED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877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912F20F-D671-43FA-886E-C02ACD68AF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5232" y="923342"/>
            <a:ext cx="8153101" cy="5400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BC722B8-4935-4D47-8883-FEC1A1BCF05E}"/>
              </a:ext>
            </a:extLst>
          </p:cNvPr>
          <p:cNvSpPr txBox="1"/>
          <p:nvPr/>
        </p:nvSpPr>
        <p:spPr>
          <a:xfrm>
            <a:off x="10182512" y="2187832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GSDMD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D28BA4C-CAED-47E4-A6E6-4A309339466E}"/>
              </a:ext>
            </a:extLst>
          </p:cNvPr>
          <p:cNvSpPr txBox="1"/>
          <p:nvPr/>
        </p:nvSpPr>
        <p:spPr>
          <a:xfrm>
            <a:off x="10223152" y="2922447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cGSDMD</a:t>
            </a:r>
            <a:endParaRPr 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CEC0EC7-DD12-4BC0-9A02-9743FEC9DC4B}"/>
              </a:ext>
            </a:extLst>
          </p:cNvPr>
          <p:cNvSpPr txBox="1"/>
          <p:nvPr/>
        </p:nvSpPr>
        <p:spPr>
          <a:xfrm>
            <a:off x="669851" y="307024"/>
            <a:ext cx="1632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Fig. S2a </a:t>
            </a:r>
          </a:p>
        </p:txBody>
      </p:sp>
      <p:cxnSp>
        <p:nvCxnSpPr>
          <p:cNvPr id="3" name="直接箭头连接符 2">
            <a:extLst>
              <a:ext uri="{FF2B5EF4-FFF2-40B4-BE49-F238E27FC236}">
                <a16:creationId xmlns:a16="http://schemas.microsoft.com/office/drawing/2014/main" id="{11A67BC7-2845-4C82-A398-17A3B2D01789}"/>
              </a:ext>
            </a:extLst>
          </p:cNvPr>
          <p:cNvCxnSpPr>
            <a:cxnSpLocks/>
          </p:cNvCxnSpPr>
          <p:nvPr/>
        </p:nvCxnSpPr>
        <p:spPr>
          <a:xfrm flipH="1">
            <a:off x="9113520" y="2357120"/>
            <a:ext cx="102616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244676D0-9E7D-4988-AE25-6AEAD0E31D26}"/>
              </a:ext>
            </a:extLst>
          </p:cNvPr>
          <p:cNvCxnSpPr>
            <a:cxnSpLocks/>
          </p:cNvCxnSpPr>
          <p:nvPr/>
        </p:nvCxnSpPr>
        <p:spPr>
          <a:xfrm flipH="1">
            <a:off x="8717280" y="3119120"/>
            <a:ext cx="146523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30DBED3A-353C-4563-81D4-DA492563F43B}"/>
              </a:ext>
            </a:extLst>
          </p:cNvPr>
          <p:cNvSpPr txBox="1"/>
          <p:nvPr/>
        </p:nvSpPr>
        <p:spPr>
          <a:xfrm>
            <a:off x="1993253" y="2577484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48</a:t>
            </a:r>
            <a:r>
              <a:rPr lang="en-US" altLang="zh-CN" dirty="0"/>
              <a:t>kDa</a:t>
            </a:r>
            <a:endParaRPr 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8E4382F-2463-4EB1-8F69-FA720A99CE64}"/>
              </a:ext>
            </a:extLst>
          </p:cNvPr>
          <p:cNvSpPr txBox="1"/>
          <p:nvPr/>
        </p:nvSpPr>
        <p:spPr>
          <a:xfrm>
            <a:off x="1993253" y="2218312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63</a:t>
            </a:r>
            <a:r>
              <a:rPr lang="en-US" altLang="zh-CN" dirty="0"/>
              <a:t>kDa</a:t>
            </a:r>
            <a:endParaRPr 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2A6D22B-02BE-40EB-B34D-BDA3AF098AA5}"/>
              </a:ext>
            </a:extLst>
          </p:cNvPr>
          <p:cNvSpPr txBox="1"/>
          <p:nvPr/>
        </p:nvSpPr>
        <p:spPr>
          <a:xfrm>
            <a:off x="1993253" y="2995552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35</a:t>
            </a:r>
            <a:r>
              <a:rPr lang="en-US" altLang="zh-CN" dirty="0"/>
              <a:t>kDa</a:t>
            </a:r>
            <a:endParaRPr 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D7F14BB-C722-4D00-AC09-CC8A98AA21A8}"/>
              </a:ext>
            </a:extLst>
          </p:cNvPr>
          <p:cNvSpPr txBox="1"/>
          <p:nvPr/>
        </p:nvSpPr>
        <p:spPr>
          <a:xfrm>
            <a:off x="1993253" y="3559187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25</a:t>
            </a:r>
            <a:r>
              <a:rPr lang="en-US" altLang="zh-CN" dirty="0"/>
              <a:t>kDa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9487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7C86528-1926-4355-BFC5-C678CF6DC2A3}"/>
              </a:ext>
            </a:extLst>
          </p:cNvPr>
          <p:cNvSpPr txBox="1"/>
          <p:nvPr/>
        </p:nvSpPr>
        <p:spPr>
          <a:xfrm>
            <a:off x="669851" y="307024"/>
            <a:ext cx="1632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Fig. S2a 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C645831-F3D4-43D2-8140-0DA2257D40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2524" y="988617"/>
            <a:ext cx="7972189" cy="5400000"/>
          </a:xfrm>
          <a:prstGeom prst="rect">
            <a:avLst/>
          </a:prstGeom>
        </p:spPr>
      </p:pic>
      <p:sp>
        <p:nvSpPr>
          <p:cNvPr id="7" name="TextBox 238">
            <a:extLst>
              <a:ext uri="{FF2B5EF4-FFF2-40B4-BE49-F238E27FC236}">
                <a16:creationId xmlns:a16="http://schemas.microsoft.com/office/drawing/2014/main" id="{626281BF-9023-46F7-A04E-D99F493BE921}"/>
              </a:ext>
            </a:extLst>
          </p:cNvPr>
          <p:cNvSpPr txBox="1"/>
          <p:nvPr/>
        </p:nvSpPr>
        <p:spPr>
          <a:xfrm>
            <a:off x="9178276" y="2761310"/>
            <a:ext cx="142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β-actin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直接箭头连接符 2">
            <a:extLst>
              <a:ext uri="{FF2B5EF4-FFF2-40B4-BE49-F238E27FC236}">
                <a16:creationId xmlns:a16="http://schemas.microsoft.com/office/drawing/2014/main" id="{F18EDAC5-8346-4F9C-BE25-DA7749DD8EB1}"/>
              </a:ext>
            </a:extLst>
          </p:cNvPr>
          <p:cNvCxnSpPr>
            <a:cxnSpLocks/>
          </p:cNvCxnSpPr>
          <p:nvPr/>
        </p:nvCxnSpPr>
        <p:spPr>
          <a:xfrm flipH="1">
            <a:off x="8534400" y="2945976"/>
            <a:ext cx="89408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64F91993-6B57-4F11-9309-E900F59B2977}"/>
              </a:ext>
            </a:extLst>
          </p:cNvPr>
          <p:cNvSpPr txBox="1"/>
          <p:nvPr/>
        </p:nvSpPr>
        <p:spPr>
          <a:xfrm>
            <a:off x="1591324" y="2638444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48</a:t>
            </a:r>
            <a:r>
              <a:rPr lang="en-US" altLang="zh-CN" dirty="0"/>
              <a:t>kDa</a:t>
            </a:r>
            <a:endParaRPr 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D427806-CCB2-4BF8-8704-EF69F28DE0C5}"/>
              </a:ext>
            </a:extLst>
          </p:cNvPr>
          <p:cNvSpPr txBox="1"/>
          <p:nvPr/>
        </p:nvSpPr>
        <p:spPr>
          <a:xfrm>
            <a:off x="1591324" y="2279272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63</a:t>
            </a:r>
            <a:r>
              <a:rPr lang="en-US" altLang="zh-CN" dirty="0"/>
              <a:t>kDa</a:t>
            </a:r>
            <a:endParaRPr 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F9DC7F0-F002-4AFF-AE02-91D1F20E1F2D}"/>
              </a:ext>
            </a:extLst>
          </p:cNvPr>
          <p:cNvSpPr txBox="1"/>
          <p:nvPr/>
        </p:nvSpPr>
        <p:spPr>
          <a:xfrm>
            <a:off x="1591324" y="3056512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35</a:t>
            </a:r>
            <a:r>
              <a:rPr lang="en-US" altLang="zh-CN" dirty="0"/>
              <a:t>kDa</a:t>
            </a:r>
            <a:endParaRPr 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478AA12-4A2D-405D-BB7C-676A93AD960F}"/>
              </a:ext>
            </a:extLst>
          </p:cNvPr>
          <p:cNvSpPr txBox="1"/>
          <p:nvPr/>
        </p:nvSpPr>
        <p:spPr>
          <a:xfrm>
            <a:off x="1591324" y="3620147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25</a:t>
            </a:r>
            <a:r>
              <a:rPr lang="en-US" altLang="zh-CN" dirty="0"/>
              <a:t>kDa</a:t>
            </a:r>
            <a:endParaRPr 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292E451-2E8B-4DE7-A32F-C41CD78B0F33}"/>
              </a:ext>
            </a:extLst>
          </p:cNvPr>
          <p:cNvSpPr txBox="1"/>
          <p:nvPr/>
        </p:nvSpPr>
        <p:spPr>
          <a:xfrm>
            <a:off x="9448800" y="2485720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GSDMD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9C66408-58C3-4BE3-A102-70F90E0379C8}"/>
              </a:ext>
            </a:extLst>
          </p:cNvPr>
          <p:cNvSpPr txBox="1"/>
          <p:nvPr/>
        </p:nvSpPr>
        <p:spPr>
          <a:xfrm>
            <a:off x="9438640" y="3189855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cGSDMD</a:t>
            </a:r>
            <a:endParaRPr lang="en-US" dirty="0"/>
          </a:p>
        </p:txBody>
      </p: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EAD2F776-47AF-4D93-86C5-0FA66CF5D658}"/>
              </a:ext>
            </a:extLst>
          </p:cNvPr>
          <p:cNvCxnSpPr>
            <a:cxnSpLocks/>
          </p:cNvCxnSpPr>
          <p:nvPr/>
        </p:nvCxnSpPr>
        <p:spPr>
          <a:xfrm flipH="1">
            <a:off x="8554720" y="2668500"/>
            <a:ext cx="89408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7C7396FF-F0A1-4969-8993-279B8B688BDC}"/>
              </a:ext>
            </a:extLst>
          </p:cNvPr>
          <p:cNvCxnSpPr>
            <a:cxnSpLocks/>
          </p:cNvCxnSpPr>
          <p:nvPr/>
        </p:nvCxnSpPr>
        <p:spPr>
          <a:xfrm flipH="1">
            <a:off x="8016240" y="3352376"/>
            <a:ext cx="141224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3789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7D733E8-35F0-4E19-860B-CDE8554930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9810" y="980235"/>
            <a:ext cx="7907850" cy="5400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16F58F3-D4EB-4702-8D16-138B275C02AB}"/>
              </a:ext>
            </a:extLst>
          </p:cNvPr>
          <p:cNvSpPr txBox="1"/>
          <p:nvPr/>
        </p:nvSpPr>
        <p:spPr>
          <a:xfrm>
            <a:off x="10367660" y="2136175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GSDME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66B6291-8261-4163-8A70-2132D1248180}"/>
              </a:ext>
            </a:extLst>
          </p:cNvPr>
          <p:cNvSpPr txBox="1"/>
          <p:nvPr/>
        </p:nvSpPr>
        <p:spPr>
          <a:xfrm>
            <a:off x="10367660" y="2941910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cGSDME</a:t>
            </a:r>
            <a:endParaRPr 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66335B9-38D6-4483-8788-8B9D58792432}"/>
              </a:ext>
            </a:extLst>
          </p:cNvPr>
          <p:cNvSpPr txBox="1"/>
          <p:nvPr/>
        </p:nvSpPr>
        <p:spPr>
          <a:xfrm>
            <a:off x="669851" y="307024"/>
            <a:ext cx="1632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Fig. S2b 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27BA236-D95F-4A62-B819-7F0C0B9A308A}"/>
              </a:ext>
            </a:extLst>
          </p:cNvPr>
          <p:cNvSpPr txBox="1"/>
          <p:nvPr/>
        </p:nvSpPr>
        <p:spPr>
          <a:xfrm>
            <a:off x="2282204" y="2383587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48</a:t>
            </a:r>
            <a:r>
              <a:rPr lang="en-US" altLang="zh-CN" dirty="0"/>
              <a:t>kDa</a:t>
            </a:r>
            <a:endParaRPr 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A719ED1-2194-4F84-AD90-B8D48BB01AEF}"/>
              </a:ext>
            </a:extLst>
          </p:cNvPr>
          <p:cNvSpPr txBox="1"/>
          <p:nvPr/>
        </p:nvSpPr>
        <p:spPr>
          <a:xfrm>
            <a:off x="2282204" y="2024415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63</a:t>
            </a:r>
            <a:r>
              <a:rPr lang="en-US" altLang="zh-CN" dirty="0"/>
              <a:t>kDa</a:t>
            </a:r>
            <a:endParaRPr 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0633539-7983-4260-9B80-4230D07F3184}"/>
              </a:ext>
            </a:extLst>
          </p:cNvPr>
          <p:cNvSpPr txBox="1"/>
          <p:nvPr/>
        </p:nvSpPr>
        <p:spPr>
          <a:xfrm>
            <a:off x="2282204" y="2882935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35</a:t>
            </a:r>
            <a:r>
              <a:rPr lang="en-US" altLang="zh-CN" dirty="0"/>
              <a:t>kDa</a:t>
            </a:r>
            <a:endParaRPr 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CD95DF2-AA76-417A-99CD-2984D69E1C49}"/>
              </a:ext>
            </a:extLst>
          </p:cNvPr>
          <p:cNvSpPr txBox="1"/>
          <p:nvPr/>
        </p:nvSpPr>
        <p:spPr>
          <a:xfrm>
            <a:off x="2282204" y="3477050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25</a:t>
            </a:r>
            <a:r>
              <a:rPr lang="en-US" altLang="zh-CN" dirty="0"/>
              <a:t>kDa</a:t>
            </a:r>
            <a:endParaRPr lang="en-US" dirty="0"/>
          </a:p>
        </p:txBody>
      </p:sp>
      <p:cxnSp>
        <p:nvCxnSpPr>
          <p:cNvPr id="3" name="直接箭头连接符 2">
            <a:extLst>
              <a:ext uri="{FF2B5EF4-FFF2-40B4-BE49-F238E27FC236}">
                <a16:creationId xmlns:a16="http://schemas.microsoft.com/office/drawing/2014/main" id="{244CB697-CD7C-47A7-8009-DA1271D820A8}"/>
              </a:ext>
            </a:extLst>
          </p:cNvPr>
          <p:cNvCxnSpPr>
            <a:cxnSpLocks/>
            <a:stCxn id="6" idx="1"/>
          </p:cNvCxnSpPr>
          <p:nvPr/>
        </p:nvCxnSpPr>
        <p:spPr>
          <a:xfrm flipH="1">
            <a:off x="8026400" y="2320841"/>
            <a:ext cx="2341260" cy="221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C41EB2D-BEFD-4551-9789-8AADC1BE3099}"/>
              </a:ext>
            </a:extLst>
          </p:cNvPr>
          <p:cNvCxnSpPr>
            <a:cxnSpLocks/>
          </p:cNvCxnSpPr>
          <p:nvPr/>
        </p:nvCxnSpPr>
        <p:spPr>
          <a:xfrm flipH="1">
            <a:off x="8549640" y="3126576"/>
            <a:ext cx="1818020" cy="221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58013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417735D-BF0D-40D0-98F2-93EC213DA8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2088" y="891799"/>
            <a:ext cx="8202740" cy="5400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4B4F587-AFFE-4FCA-A13D-9B7AB0FEA4E2}"/>
              </a:ext>
            </a:extLst>
          </p:cNvPr>
          <p:cNvSpPr txBox="1"/>
          <p:nvPr/>
        </p:nvSpPr>
        <p:spPr>
          <a:xfrm>
            <a:off x="669851" y="307024"/>
            <a:ext cx="1632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Fig. S2b </a:t>
            </a:r>
          </a:p>
        </p:txBody>
      </p:sp>
      <p:sp>
        <p:nvSpPr>
          <p:cNvPr id="7" name="TextBox 238">
            <a:extLst>
              <a:ext uri="{FF2B5EF4-FFF2-40B4-BE49-F238E27FC236}">
                <a16:creationId xmlns:a16="http://schemas.microsoft.com/office/drawing/2014/main" id="{A045DD19-1AA2-475E-B637-9CD4FD6C0515}"/>
              </a:ext>
            </a:extLst>
          </p:cNvPr>
          <p:cNvSpPr txBox="1"/>
          <p:nvPr/>
        </p:nvSpPr>
        <p:spPr>
          <a:xfrm>
            <a:off x="10067852" y="2466670"/>
            <a:ext cx="142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β-actin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08C3AD2-CE5D-4C22-87FC-2FC5D042E73A}"/>
              </a:ext>
            </a:extLst>
          </p:cNvPr>
          <p:cNvSpPr txBox="1"/>
          <p:nvPr/>
        </p:nvSpPr>
        <p:spPr>
          <a:xfrm>
            <a:off x="2302524" y="2149907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48</a:t>
            </a:r>
            <a:r>
              <a:rPr lang="en-US" altLang="zh-CN" dirty="0"/>
              <a:t>kDa</a:t>
            </a:r>
            <a:endParaRPr 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E04E872-DD92-4CFF-9B4B-E243C0CA3183}"/>
              </a:ext>
            </a:extLst>
          </p:cNvPr>
          <p:cNvSpPr txBox="1"/>
          <p:nvPr/>
        </p:nvSpPr>
        <p:spPr>
          <a:xfrm>
            <a:off x="2302524" y="1790735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63</a:t>
            </a:r>
            <a:r>
              <a:rPr lang="en-US" altLang="zh-CN" dirty="0"/>
              <a:t>kDa</a:t>
            </a:r>
            <a:endParaRPr 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23E2B10-5435-4268-8D07-12472C78B903}"/>
              </a:ext>
            </a:extLst>
          </p:cNvPr>
          <p:cNvSpPr txBox="1"/>
          <p:nvPr/>
        </p:nvSpPr>
        <p:spPr>
          <a:xfrm>
            <a:off x="2302524" y="2649255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35</a:t>
            </a:r>
            <a:r>
              <a:rPr lang="en-US" altLang="zh-CN" dirty="0"/>
              <a:t>kDa</a:t>
            </a:r>
            <a:endParaRPr 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E819E3B-C02E-4910-A15A-973842F5B81A}"/>
              </a:ext>
            </a:extLst>
          </p:cNvPr>
          <p:cNvSpPr txBox="1"/>
          <p:nvPr/>
        </p:nvSpPr>
        <p:spPr>
          <a:xfrm>
            <a:off x="2302524" y="3304330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25</a:t>
            </a:r>
            <a:r>
              <a:rPr lang="en-US" altLang="zh-CN" dirty="0"/>
              <a:t>kDa</a:t>
            </a:r>
            <a:endParaRPr 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778BA27-20AB-4C60-B723-B25CEA0D801E}"/>
              </a:ext>
            </a:extLst>
          </p:cNvPr>
          <p:cNvSpPr txBox="1"/>
          <p:nvPr/>
        </p:nvSpPr>
        <p:spPr>
          <a:xfrm>
            <a:off x="10379320" y="2097338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GSDME</a:t>
            </a:r>
          </a:p>
        </p:txBody>
      </p: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428DF7B4-9F17-418F-A96C-2CC0185B05EF}"/>
              </a:ext>
            </a:extLst>
          </p:cNvPr>
          <p:cNvCxnSpPr>
            <a:cxnSpLocks/>
          </p:cNvCxnSpPr>
          <p:nvPr/>
        </p:nvCxnSpPr>
        <p:spPr>
          <a:xfrm flipH="1">
            <a:off x="8210780" y="2283790"/>
            <a:ext cx="20813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43624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37</Words>
  <Application>Microsoft Office PowerPoint</Application>
  <PresentationFormat>宽屏</PresentationFormat>
  <Paragraphs>29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Sun, Kai</dc:creator>
  <cp:lastModifiedBy>Sun, Kai</cp:lastModifiedBy>
  <cp:revision>5</cp:revision>
  <dcterms:created xsi:type="dcterms:W3CDTF">2021-11-26T16:21:19Z</dcterms:created>
  <dcterms:modified xsi:type="dcterms:W3CDTF">2022-01-27T09:11:56Z</dcterms:modified>
</cp:coreProperties>
</file>